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8D3B9DF-228C-423B-9E93-5CCE84B4677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183E72-4C63-4E4D-AE83-7983157B2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B9DF-228C-423B-9E93-5CCE84B4677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3E72-4C63-4E4D-AE83-7983157B2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8D3B9DF-228C-423B-9E93-5CCE84B4677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1183E72-4C63-4E4D-AE83-7983157B2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B9DF-228C-423B-9E93-5CCE84B4677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183E72-4C63-4E4D-AE83-7983157B2B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B9DF-228C-423B-9E93-5CCE84B4677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1183E72-4C63-4E4D-AE83-7983157B2B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8D3B9DF-228C-423B-9E93-5CCE84B4677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1183E72-4C63-4E4D-AE83-7983157B2B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8D3B9DF-228C-423B-9E93-5CCE84B4677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1183E72-4C63-4E4D-AE83-7983157B2B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B9DF-228C-423B-9E93-5CCE84B4677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183E72-4C63-4E4D-AE83-7983157B2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B9DF-228C-423B-9E93-5CCE84B4677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183E72-4C63-4E4D-AE83-7983157B2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B9DF-228C-423B-9E93-5CCE84B4677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183E72-4C63-4E4D-AE83-7983157B2B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8D3B9DF-228C-423B-9E93-5CCE84B4677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1183E72-4C63-4E4D-AE83-7983157B2B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D3B9DF-228C-423B-9E93-5CCE84B4677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1183E72-4C63-4E4D-AE83-7983157B2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helwani@newmilfordschools.org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shanley@newmilfordschools.org" TargetMode="External"/><Relationship Id="rId5" Type="http://schemas.openxmlformats.org/officeDocument/2006/relationships/hyperlink" Target="mailto:hkolb@newmilfordschools.org" TargetMode="External"/><Relationship Id="rId4" Type="http://schemas.openxmlformats.org/officeDocument/2006/relationships/hyperlink" Target="mailto:snadeau@newmilfordschool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QuÉbec</a:t>
            </a:r>
            <a:r>
              <a:rPr lang="en-US" dirty="0" smtClean="0"/>
              <a:t> IMMERSION Trip – Parent Meeting</a:t>
            </a:r>
            <a:br>
              <a:rPr lang="en-US" dirty="0" smtClean="0"/>
            </a:br>
            <a:r>
              <a:rPr lang="en-US" dirty="0" smtClean="0"/>
              <a:t>March 23,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Mr. </a:t>
            </a:r>
            <a:r>
              <a:rPr lang="en-US" dirty="0" err="1" smtClean="0"/>
              <a:t>Helwani</a:t>
            </a:r>
            <a:r>
              <a:rPr lang="en-US" dirty="0" smtClean="0"/>
              <a:t> // Mr. Nadeau</a:t>
            </a:r>
          </a:p>
          <a:p>
            <a:r>
              <a:rPr lang="en-US" dirty="0" smtClean="0"/>
              <a:t>Ms. Kolb // Mrs. </a:t>
            </a:r>
            <a:r>
              <a:rPr lang="en-US" dirty="0" err="1" smtClean="0"/>
              <a:t>Shanley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04"/>
            <a:ext cx="5392270" cy="4044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2270" y="-1121"/>
            <a:ext cx="375172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judobookdvd.com/wp-content/gallery/suny-brockport/panneau-de-signalisation-attention-5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648200"/>
            <a:ext cx="2209800" cy="2209800"/>
          </a:xfrm>
          <a:prstGeom prst="rect">
            <a:avLst/>
          </a:prstGeom>
          <a:noFill/>
        </p:spPr>
      </p:pic>
      <p:pic>
        <p:nvPicPr>
          <p:cNvPr id="1026" name="Picture 2" descr="http://www.apiculture.net/93-1562-large/panneau-attention-abeil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150" y="0"/>
            <a:ext cx="2228850" cy="22288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</a:t>
            </a:r>
            <a:br>
              <a:rPr lang="en-US" dirty="0" smtClean="0"/>
            </a:br>
            <a:r>
              <a:rPr lang="en-US" dirty="0" err="1" smtClean="0"/>
              <a:t>Sécurité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Night guard will be on duty in Le Ch</a:t>
            </a:r>
            <a:r>
              <a:rPr lang="fr-FR" dirty="0" err="1" smtClean="0"/>
              <a:t>âteau</a:t>
            </a:r>
            <a:r>
              <a:rPr lang="fr-FR" dirty="0" smtClean="0"/>
              <a:t> Laurier </a:t>
            </a:r>
            <a:r>
              <a:rPr lang="en-US" dirty="0" smtClean="0"/>
              <a:t>from 10:30 PM through 4:30 AM.</a:t>
            </a:r>
          </a:p>
          <a:p>
            <a:r>
              <a:rPr lang="en-US" dirty="0" smtClean="0"/>
              <a:t>Students will NOT be permitted to visit other friends in different rooms for safety purposes.</a:t>
            </a:r>
          </a:p>
          <a:p>
            <a:r>
              <a:rPr lang="en-US" dirty="0" smtClean="0"/>
              <a:t>We WILL hold room checks while at the hotel. When curfew is called, students will be TAPED into their rooms.</a:t>
            </a:r>
          </a:p>
          <a:p>
            <a:r>
              <a:rPr lang="en-US" dirty="0" smtClean="0"/>
              <a:t>Keycards will be given to students upon being escorted to their rooms.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39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s4.mm.bing.net/th?id=HN.608039795766198910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"/>
            <a:ext cx="3352799" cy="251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Issam</a:t>
            </a:r>
            <a:r>
              <a:rPr lang="en-US" dirty="0" smtClean="0"/>
              <a:t> </a:t>
            </a:r>
            <a:r>
              <a:rPr lang="en-US" dirty="0" err="1" smtClean="0"/>
              <a:t>Helwani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ihelwani@newmilfordschools.org</a:t>
            </a:r>
            <a:endParaRPr lang="en-US" dirty="0" smtClean="0"/>
          </a:p>
          <a:p>
            <a:r>
              <a:rPr lang="en-US" dirty="0" smtClean="0"/>
              <a:t>Mr. Serge Nadeau</a:t>
            </a:r>
          </a:p>
          <a:p>
            <a:r>
              <a:rPr lang="en-US" dirty="0" smtClean="0">
                <a:hlinkClick r:id="rId4"/>
              </a:rPr>
              <a:t>snadeau@newmilfordschools.org</a:t>
            </a:r>
            <a:endParaRPr lang="en-US" dirty="0" smtClean="0"/>
          </a:p>
          <a:p>
            <a:r>
              <a:rPr lang="en-US" dirty="0" smtClean="0"/>
              <a:t>Ms. Heidi Kolb</a:t>
            </a:r>
          </a:p>
          <a:p>
            <a:r>
              <a:rPr lang="en-US" dirty="0" smtClean="0">
                <a:hlinkClick r:id="rId5"/>
              </a:rPr>
              <a:t>hkolb@newmilfordschools.org</a:t>
            </a:r>
            <a:endParaRPr lang="en-US" dirty="0" smtClean="0"/>
          </a:p>
          <a:p>
            <a:r>
              <a:rPr lang="en-US" dirty="0" smtClean="0"/>
              <a:t>Mrs. Danielle </a:t>
            </a:r>
            <a:r>
              <a:rPr lang="en-US" dirty="0" err="1" smtClean="0"/>
              <a:t>Shanley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dshanley@newmilfordschools.org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QIT 2014 - Erabliè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29300" y="2438400"/>
            <a:ext cx="33147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Je me souviens… (QIT – 2014)</a:t>
            </a:r>
            <a:endParaRPr lang="en-US" b="1" i="1" dirty="0"/>
          </a:p>
        </p:txBody>
      </p:sp>
      <p:pic>
        <p:nvPicPr>
          <p:cNvPr id="4" name="Content Placeholder 3" descr="Quebec I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57600"/>
            <a:ext cx="4267200" cy="3200400"/>
          </a:xfrm>
        </p:spPr>
      </p:pic>
      <p:pic>
        <p:nvPicPr>
          <p:cNvPr id="5" name="Picture 4" descr="Quebec 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4267200" cy="3200400"/>
          </a:xfrm>
          <a:prstGeom prst="rect">
            <a:avLst/>
          </a:prstGeom>
        </p:spPr>
      </p:pic>
      <p:pic>
        <p:nvPicPr>
          <p:cNvPr id="6" name="Picture 5" descr="Quebec I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1371600"/>
            <a:ext cx="4876800" cy="3657600"/>
          </a:xfrm>
          <a:prstGeom prst="rect">
            <a:avLst/>
          </a:prstGeom>
        </p:spPr>
      </p:pic>
      <p:pic>
        <p:nvPicPr>
          <p:cNvPr id="8" name="Picture 7" descr="QIT 2014 - Rés. In. I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4972050"/>
            <a:ext cx="3200400" cy="1885950"/>
          </a:xfrm>
          <a:prstGeom prst="rect">
            <a:avLst/>
          </a:prstGeom>
        </p:spPr>
      </p:pic>
      <p:pic>
        <p:nvPicPr>
          <p:cNvPr id="10" name="Picture 9" descr="QIT 2014 - Rés. In. 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4648200"/>
            <a:ext cx="165735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cdougallshome.net/wp-content/uploads/2008/06/passport2.jpg"/>
          <p:cNvPicPr>
            <a:picLocks noChangeAspect="1" noChangeArrowheads="1"/>
          </p:cNvPicPr>
          <p:nvPr/>
        </p:nvPicPr>
        <p:blipFill>
          <a:blip r:embed="rId2" cstate="print">
            <a:lum bright="47000" contrast="2000"/>
          </a:blip>
          <a:srcRect/>
          <a:stretch>
            <a:fillRect/>
          </a:stretch>
        </p:blipFill>
        <p:spPr bwMode="auto">
          <a:xfrm>
            <a:off x="5076698" y="1752600"/>
            <a:ext cx="4067302" cy="5105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Rules</a:t>
            </a:r>
            <a:r>
              <a:rPr lang="fr-FR" dirty="0" smtClean="0"/>
              <a:t> &amp;</a:t>
            </a:r>
            <a:r>
              <a:rPr lang="fr-FR" dirty="0" err="1" smtClean="0"/>
              <a:t>Procedures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Règles &amp; Démarches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8226552" cy="4572000"/>
          </a:xfrm>
        </p:spPr>
        <p:txBody>
          <a:bodyPr>
            <a:normAutofit fontScale="77500" lnSpcReduction="20000"/>
          </a:bodyPr>
          <a:lstStyle/>
          <a:p>
            <a:r>
              <a:rPr lang="en-US" sz="4100" b="1" u="sng" dirty="0" smtClean="0"/>
              <a:t>Drop off is at 4:30 AM</a:t>
            </a:r>
          </a:p>
          <a:p>
            <a:r>
              <a:rPr lang="en-US" sz="4100" b="1" u="sng" dirty="0" smtClean="0"/>
              <a:t>Boarding time is at 5:30 AM</a:t>
            </a:r>
          </a:p>
          <a:p>
            <a:r>
              <a:rPr lang="en-US" dirty="0" smtClean="0"/>
              <a:t>Bags should be dropped off in the cafeteria – Chaperones will be waiting for students to arrive. </a:t>
            </a:r>
          </a:p>
          <a:p>
            <a:r>
              <a:rPr lang="en-US" b="1" dirty="0" smtClean="0"/>
              <a:t>*For safety purposes, we will have to check through bags.*</a:t>
            </a:r>
          </a:p>
          <a:p>
            <a:r>
              <a:rPr lang="fr-FR" b="1" u="sng" dirty="0" smtClean="0"/>
              <a:t>Mr. </a:t>
            </a:r>
            <a:r>
              <a:rPr lang="fr-FR" b="1" u="sng" dirty="0" err="1" smtClean="0"/>
              <a:t>Helwani</a:t>
            </a:r>
            <a:r>
              <a:rPr lang="fr-FR" b="1" u="sng" dirty="0" smtClean="0"/>
              <a:t>/Mr. Nadeau </a:t>
            </a:r>
            <a:r>
              <a:rPr lang="fr-FR" b="1" u="sng" dirty="0" err="1" smtClean="0"/>
              <a:t>will</a:t>
            </a:r>
            <a:r>
              <a:rPr lang="fr-FR" b="1" u="sng" dirty="0" smtClean="0"/>
              <a:t> check males’ </a:t>
            </a:r>
            <a:r>
              <a:rPr lang="fr-FR" b="1" u="sng" dirty="0" err="1" smtClean="0"/>
              <a:t>bags</a:t>
            </a:r>
            <a:r>
              <a:rPr lang="fr-FR" b="1" u="sng" dirty="0" smtClean="0"/>
              <a:t>; Ms. </a:t>
            </a:r>
            <a:r>
              <a:rPr lang="fr-FR" b="1" u="sng" dirty="0" err="1" smtClean="0"/>
              <a:t>Kolb</a:t>
            </a:r>
            <a:r>
              <a:rPr lang="fr-FR" b="1" u="sng" dirty="0" smtClean="0"/>
              <a:t>/Mrs. </a:t>
            </a:r>
            <a:r>
              <a:rPr lang="fr-FR" b="1" u="sng" dirty="0" err="1" smtClean="0"/>
              <a:t>Shanley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will</a:t>
            </a:r>
            <a:r>
              <a:rPr lang="fr-FR" b="1" u="sng" dirty="0" smtClean="0"/>
              <a:t> check </a:t>
            </a:r>
            <a:r>
              <a:rPr lang="fr-FR" b="1" u="sng" dirty="0" err="1" smtClean="0"/>
              <a:t>females</a:t>
            </a:r>
            <a:r>
              <a:rPr lang="fr-FR" b="1" u="sng" dirty="0" smtClean="0"/>
              <a:t>’ </a:t>
            </a:r>
            <a:r>
              <a:rPr lang="fr-FR" b="1" u="sng" dirty="0" err="1" smtClean="0"/>
              <a:t>bags</a:t>
            </a:r>
            <a:r>
              <a:rPr lang="fr-FR" b="1" u="sng" dirty="0" smtClean="0"/>
              <a:t>.</a:t>
            </a:r>
            <a:endParaRPr lang="en-US" u="sng" dirty="0" smtClean="0"/>
          </a:p>
          <a:p>
            <a:r>
              <a:rPr lang="en-US" dirty="0" smtClean="0"/>
              <a:t>Students will be given the option to sit next to whomever they wish, </a:t>
            </a:r>
            <a:r>
              <a:rPr lang="en-US" b="1" dirty="0" smtClean="0"/>
              <a:t>however privilege may be revoked at any time due to disorderly conduct. </a:t>
            </a:r>
          </a:p>
          <a:p>
            <a:r>
              <a:rPr lang="en-US" b="1" dirty="0" smtClean="0"/>
              <a:t>Permitted: </a:t>
            </a:r>
            <a:r>
              <a:rPr lang="en-US" dirty="0" smtClean="0"/>
              <a:t>Cell phones, books, notebooks, etc.</a:t>
            </a:r>
          </a:p>
          <a:p>
            <a:r>
              <a:rPr lang="en-US" b="1" dirty="0" smtClean="0"/>
              <a:t>Not permitted: </a:t>
            </a:r>
            <a:r>
              <a:rPr lang="en-US" dirty="0" smtClean="0"/>
              <a:t>Laptops, </a:t>
            </a:r>
            <a:r>
              <a:rPr lang="en-US" dirty="0" err="1" smtClean="0"/>
              <a:t>iPads</a:t>
            </a:r>
            <a:r>
              <a:rPr lang="en-US" dirty="0" smtClean="0"/>
              <a:t>, iPods, Kindles, Nooks</a:t>
            </a:r>
          </a:p>
          <a:p>
            <a:r>
              <a:rPr lang="en-US" dirty="0" smtClean="0"/>
              <a:t>We are </a:t>
            </a:r>
            <a:r>
              <a:rPr lang="en-US" u="sng" dirty="0" smtClean="0"/>
              <a:t>not</a:t>
            </a:r>
            <a:r>
              <a:rPr lang="en-US" dirty="0" smtClean="0"/>
              <a:t> responsible for any losses of personal items.</a:t>
            </a:r>
          </a:p>
          <a:p>
            <a:endParaRPr lang="en-US" dirty="0" smtClean="0"/>
          </a:p>
          <a:p>
            <a:endParaRPr lang="en-US" b="1" dirty="0"/>
          </a:p>
        </p:txBody>
      </p:sp>
      <p:pic>
        <p:nvPicPr>
          <p:cNvPr id="5" name="Picture 4" descr="QIT 2014 - Chu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2800" y="0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bec 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514600"/>
            <a:ext cx="5791200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Arrival</a:t>
            </a:r>
            <a:br>
              <a:rPr lang="en-US" dirty="0" smtClean="0"/>
            </a:br>
            <a:r>
              <a:rPr lang="en-US" dirty="0" err="1" smtClean="0"/>
              <a:t>Arriv</a:t>
            </a:r>
            <a:r>
              <a:rPr lang="fr-FR" dirty="0" err="1" smtClean="0"/>
              <a:t>ée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Breakfast – We will stop on the way at a Tim Horton’s/other quick-style restaurant.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Upon arrival (roughly around 2:30 PM), we will meet the tour guide (TBA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Hotel: </a:t>
            </a:r>
            <a:r>
              <a:rPr lang="fr-FR" dirty="0" smtClean="0">
                <a:solidFill>
                  <a:srgbClr val="FF0000"/>
                </a:solidFill>
              </a:rPr>
              <a:t>Le Château Laurier (info. to </a:t>
            </a:r>
            <a:r>
              <a:rPr lang="fr-FR" dirty="0" err="1" smtClean="0">
                <a:solidFill>
                  <a:srgbClr val="FF0000"/>
                </a:solidFill>
              </a:rPr>
              <a:t>b</a:t>
            </a:r>
            <a:r>
              <a:rPr lang="fr-FR" dirty="0" err="1" smtClean="0">
                <a:solidFill>
                  <a:srgbClr val="FF0000"/>
                </a:solidFill>
              </a:rPr>
              <a:t>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distributed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very child will be assigned a room number and escorted to their rooms.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Students will drop off bags and be escorted back to the Main Lobby.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bec 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257550"/>
            <a:ext cx="4800600" cy="360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Ratio teachers/students</a:t>
            </a:r>
            <a:br>
              <a:rPr lang="en-US" dirty="0" smtClean="0"/>
            </a:br>
            <a:r>
              <a:rPr lang="en-US" dirty="0" smtClean="0"/>
              <a:t>Rapport </a:t>
            </a:r>
            <a:r>
              <a:rPr lang="en-US" dirty="0" err="1" smtClean="0"/>
              <a:t>professeurs</a:t>
            </a:r>
            <a:r>
              <a:rPr lang="en-US" dirty="0" smtClean="0"/>
              <a:t>/</a:t>
            </a:r>
            <a:r>
              <a:rPr lang="en-US" dirty="0" err="1" smtClean="0"/>
              <a:t>élèves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Ratio is 1:10.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There are 40 participants attending (21 from DEOMS and 19 from NMHS).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There are 4 chaperones attending (2 from DEOMS – Mr.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Helwani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&amp; Ms. Kolb, 1 from NMHS – Mr. Nadeau, 1 administrator – Mrs.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Shanley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yanflood.files.wordpress.com/2010/02/canadian-dollar-bills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4140" y="0"/>
            <a:ext cx="2469860" cy="495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Cash</a:t>
            </a:r>
            <a:br>
              <a:rPr lang="en-US" dirty="0" smtClean="0"/>
            </a:br>
            <a:r>
              <a:rPr lang="en-US" dirty="0" err="1" smtClean="0"/>
              <a:t>Espèces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Four envelopes should be put aside for each day’s allowance – Lunch on Thursday, Friday, Saturday, and Sunday.</a:t>
            </a:r>
          </a:p>
          <a:p>
            <a:r>
              <a:rPr lang="en-US" b="1" dirty="0" smtClean="0"/>
              <a:t>Amount must be in CAD for the first three envelopes and in USD for the last envelope – (suggested) between 45-60$CAD and $20 USD. THIS IS FOR LUNCH ONLY – SOUVENIR MONEY SHOULD BE SEPARATE!</a:t>
            </a:r>
            <a:endParaRPr lang="en-US" dirty="0" smtClean="0"/>
          </a:p>
          <a:p>
            <a:r>
              <a:rPr lang="en-US" dirty="0" smtClean="0"/>
              <a:t>The money in those envelopes will be given to the Chaperones to then be given back to the students at lunchtime. </a:t>
            </a:r>
          </a:p>
          <a:p>
            <a:r>
              <a:rPr lang="en-US" i="1" dirty="0" smtClean="0"/>
              <a:t>Envelopes must be handed to the Chaperones before students board the bus on Thursday, April 7. </a:t>
            </a:r>
            <a:r>
              <a:rPr lang="en-US" b="1" i="1" dirty="0" smtClean="0"/>
              <a:t>Each Chaperone will collect four (4) envelopes per student.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ewworcesterspy.net/wp-content/uploads/2012/05/medical-interpre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438400"/>
            <a:ext cx="6248400" cy="43848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 Information</a:t>
            </a:r>
            <a:br>
              <a:rPr lang="en-US" dirty="0" smtClean="0"/>
            </a:br>
            <a:r>
              <a:rPr lang="en-US" dirty="0" err="1" smtClean="0"/>
              <a:t>Informations</a:t>
            </a:r>
            <a:r>
              <a:rPr lang="en-US" dirty="0" smtClean="0"/>
              <a:t> </a:t>
            </a:r>
            <a:r>
              <a:rPr lang="en-US" dirty="0" err="1" smtClean="0"/>
              <a:t>médicales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Medical information will be made available on the DEOMS website through a PDF detailing the policy.</a:t>
            </a:r>
          </a:p>
          <a:p>
            <a:r>
              <a:rPr lang="en-US" dirty="0" smtClean="0"/>
              <a:t>Please see attachment as a reference via the Reservation Forms.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asecanfly.com/wp-content/uploads/2012/12/iphone_5_case_ultra_thin_air-soft_clea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209800" cy="220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 Phones</a:t>
            </a:r>
            <a:br>
              <a:rPr lang="en-US" dirty="0" smtClean="0"/>
            </a:br>
            <a:r>
              <a:rPr lang="en-US" dirty="0" smtClean="0"/>
              <a:t>Portables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Cell phones are permitted, </a:t>
            </a:r>
            <a:r>
              <a:rPr lang="en-US" b="1" dirty="0" smtClean="0"/>
              <a:t>however:</a:t>
            </a:r>
          </a:p>
          <a:p>
            <a:r>
              <a:rPr lang="en-US" dirty="0" smtClean="0"/>
              <a:t>Chaperones will require numbers of all cell phones from participating students in advance.</a:t>
            </a:r>
          </a:p>
          <a:p>
            <a:r>
              <a:rPr lang="en-US" dirty="0" smtClean="0"/>
              <a:t>Cell phones </a:t>
            </a:r>
            <a:r>
              <a:rPr lang="en-US" b="1" dirty="0" smtClean="0"/>
              <a:t>MUST NOT </a:t>
            </a:r>
            <a:r>
              <a:rPr lang="en-US" dirty="0" smtClean="0"/>
              <a:t>be used as a texting device during instructional time with the tour guide.</a:t>
            </a:r>
          </a:p>
          <a:p>
            <a:r>
              <a:rPr lang="en-US" dirty="0" smtClean="0"/>
              <a:t>In the event of an emergency, please </a:t>
            </a:r>
            <a:r>
              <a:rPr lang="en-US" dirty="0" smtClean="0"/>
              <a:t>contact us:</a:t>
            </a:r>
          </a:p>
          <a:p>
            <a:r>
              <a:rPr lang="en-US" b="1" dirty="0" smtClean="0"/>
              <a:t>Mr. </a:t>
            </a:r>
            <a:r>
              <a:rPr lang="en-US" b="1" dirty="0" err="1" smtClean="0"/>
              <a:t>Helwani</a:t>
            </a:r>
            <a:r>
              <a:rPr lang="en-US" b="1" dirty="0" smtClean="0"/>
              <a:t> – (973) 934-0157</a:t>
            </a:r>
          </a:p>
          <a:p>
            <a:r>
              <a:rPr lang="en-US" b="1" dirty="0" smtClean="0"/>
              <a:t>Ms. Kolb – (551) 206-9883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uline.com/images/product/Large/S_13159BL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Item: Backpacks</a:t>
            </a:r>
            <a:br>
              <a:rPr lang="en-US" dirty="0" smtClean="0"/>
            </a:br>
            <a:r>
              <a:rPr lang="en-US" dirty="0" smtClean="0"/>
              <a:t>Article du group : sacs à 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have the </a:t>
            </a:r>
            <a:r>
              <a:rPr lang="fr-FR" dirty="0" err="1" smtClean="0"/>
              <a:t>drawstring</a:t>
            </a:r>
            <a:r>
              <a:rPr lang="fr-FR" dirty="0" smtClean="0"/>
              <a:t> </a:t>
            </a:r>
            <a:r>
              <a:rPr lang="fr-FR" dirty="0" err="1" smtClean="0"/>
              <a:t>bags</a:t>
            </a:r>
            <a:r>
              <a:rPr lang="fr-FR" dirty="0" smtClean="0"/>
              <a:t> (HUGE </a:t>
            </a:r>
            <a:r>
              <a:rPr lang="fr-FR" dirty="0" err="1" smtClean="0"/>
              <a:t>thanks</a:t>
            </a:r>
            <a:r>
              <a:rPr lang="fr-FR" dirty="0" smtClean="0"/>
              <a:t> to Mrs. Heinemann). You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receive</a:t>
            </a:r>
            <a:r>
              <a:rPr lang="fr-FR" dirty="0" smtClean="0"/>
              <a:t> one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evening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luggage</a:t>
            </a:r>
            <a:r>
              <a:rPr lang="fr-FR" dirty="0" smtClean="0"/>
              <a:t> tag </a:t>
            </a:r>
            <a:r>
              <a:rPr lang="fr-FR" dirty="0" err="1" smtClean="0"/>
              <a:t>inside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Immersion Tours (one per </a:t>
            </a:r>
            <a:r>
              <a:rPr lang="fr-FR" dirty="0" err="1" smtClean="0"/>
              <a:t>child</a:t>
            </a:r>
            <a:r>
              <a:rPr lang="fr-FR" dirty="0" smtClean="0"/>
              <a:t>).</a:t>
            </a:r>
            <a:endParaRPr lang="en-US" dirty="0" smtClean="0"/>
          </a:p>
          <a:p>
            <a:r>
              <a:rPr lang="en-US" dirty="0" smtClean="0"/>
              <a:t>Black drawstring backpack with NM letters printed on it.</a:t>
            </a:r>
          </a:p>
          <a:p>
            <a:r>
              <a:rPr lang="en-US" dirty="0" smtClean="0"/>
              <a:t>Made available to the child at no additional charge.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926</TotalTime>
  <Words>646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QuÉbec IMMERSION Trip – Parent Meeting March 23, 2016</vt:lpstr>
      <vt:lpstr>Je me souviens… (QIT – 2014)</vt:lpstr>
      <vt:lpstr>Rules &amp;Procedures Règles &amp; Démarches</vt:lpstr>
      <vt:lpstr>Arrival Arrivée</vt:lpstr>
      <vt:lpstr>Ratio teachers/students Rapport professeurs/élèves</vt:lpstr>
      <vt:lpstr>Cash Espèces</vt:lpstr>
      <vt:lpstr>Medical Information Informations médicales</vt:lpstr>
      <vt:lpstr>Cell Phones Portables</vt:lpstr>
      <vt:lpstr>Group Item: Backpacks Article du group : sacs à dos</vt:lpstr>
      <vt:lpstr>Safety Sécurité</vt:lpstr>
      <vt:lpstr>Questions 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Quebec Trip – Parent Meeting March 6, 2014</dc:title>
  <dc:creator>ihelwani</dc:creator>
  <cp:lastModifiedBy>ihelwani</cp:lastModifiedBy>
  <cp:revision>70</cp:revision>
  <dcterms:created xsi:type="dcterms:W3CDTF">2014-02-20T20:12:29Z</dcterms:created>
  <dcterms:modified xsi:type="dcterms:W3CDTF">2016-03-23T18:53:10Z</dcterms:modified>
</cp:coreProperties>
</file>